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C87F-B57F-4489-863A-9B66A7413C3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2936-F00B-4DE1-BC7C-6D4954FE71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2184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1323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241"/>
            <a:ext cx="4680520" cy="684075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3574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183" y="0"/>
            <a:ext cx="9155183" cy="65740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184576" cy="691276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18921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84576" cy="691276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184576" cy="691276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184576" cy="691276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84576" cy="691276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143501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8073958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43501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143501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143501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143501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gina Ikone Braniewo 038 - K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40703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-53188"/>
            <a:ext cx="5400600" cy="69111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239558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0121"/>
            <a:ext cx="3456384" cy="683787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3" y="0"/>
            <a:ext cx="4751501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298357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546731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5832648" cy="687621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Kompas</dc:creator>
  <cp:lastModifiedBy>Kompas</cp:lastModifiedBy>
  <cp:revision>2</cp:revision>
  <dcterms:created xsi:type="dcterms:W3CDTF">2015-02-17T11:59:37Z</dcterms:created>
  <dcterms:modified xsi:type="dcterms:W3CDTF">2015-02-17T12:13:08Z</dcterms:modified>
</cp:coreProperties>
</file>