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4700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057400"/>
            <a:ext cx="6400800" cy="38100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2050" name="Picture 2" descr="E:\Projektai, konkursai\2015 m.m. mokyt. darbai pasvestajam gyvenimui\Mokytojų darbai\Vitalija Fedaraviciute - Trys šventojo Pranciškaus mazgai 9-12 kl\San Damian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304800"/>
            <a:ext cx="4648200" cy="62741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t-LT" dirty="0" smtClean="0"/>
          </a:p>
          <a:p>
            <a:endParaRPr lang="lt-LT" dirty="0" smtClean="0"/>
          </a:p>
          <a:p>
            <a:endParaRPr lang="lt-LT" dirty="0" smtClean="0"/>
          </a:p>
          <a:p>
            <a:endParaRPr lang="lt-LT" dirty="0" smtClean="0"/>
          </a:p>
          <a:p>
            <a:endParaRPr lang="lt-LT" dirty="0" smtClean="0"/>
          </a:p>
          <a:p>
            <a:endParaRPr lang="lt-LT" dirty="0" smtClean="0"/>
          </a:p>
          <a:p>
            <a:endParaRPr lang="lt-LT" dirty="0" smtClean="0"/>
          </a:p>
          <a:p>
            <a:endParaRPr lang="lt-LT" dirty="0" smtClean="0"/>
          </a:p>
        </p:txBody>
      </p:sp>
      <p:pic>
        <p:nvPicPr>
          <p:cNvPr id="1026" name="Picture 2" descr="E:\Projektai, konkursai\2015 m.m. mokyt. darbai pasvestajam gyvenimui\Mokytojų darbai\Vitalija Fedaraviciute - Trys šventojo Pranciškaus mazgai 9-12 kl\Abita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1371600"/>
            <a:ext cx="5134466" cy="38311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 descr="E:\Projektai, konkursai\2015 m.m. mokyt. darbai pasvestajam gyvenimui\Mokytojų darbai\Vitalija Fedaraviciute - Trys šventojo Pranciškaus mazgai 9-12 kl\Antrasis Kristu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762000"/>
            <a:ext cx="3926456" cy="547637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098" name="Picture 2" descr="E:\Projektai, konkursai\2015 m.m. mokyt. darbai pasvestajam gyvenimui\Mokytojų darbai\Vitalija Fedaraviciute - Trys šventojo Pranciškaus mazgai 9-12 kl\saint-francis-of-assisi-detai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152400"/>
            <a:ext cx="3505200" cy="63658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122" name="Picture 2" descr="E:\Projektai, konkursai\2015 m.m. mokyt. darbai pasvestajam gyvenimui\Mokytojų darbai\Vitalija Fedaraviciute - Trys šventojo Pranciškaus mazgai 9-12 kl\tau-cross-on-cor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0"/>
            <a:ext cx="6857999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0</Words>
  <Application>Microsoft Office PowerPoint</Application>
  <PresentationFormat>On-screen Show (4:3)</PresentationFormat>
  <Paragraphs>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Kompas</cp:lastModifiedBy>
  <cp:revision>2</cp:revision>
  <dcterms:created xsi:type="dcterms:W3CDTF">2006-08-16T00:00:00Z</dcterms:created>
  <dcterms:modified xsi:type="dcterms:W3CDTF">2015-02-12T13:39:02Z</dcterms:modified>
</cp:coreProperties>
</file>