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8D54B-AE80-49A4-8603-2F3A3E9DCD4A}" type="datetimeFigureOut">
              <a:rPr lang="lt-LT" smtClean="0"/>
              <a:t>2015.01.06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CD4FF-277B-45E2-A421-50F3DF1C2306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4FF-277B-45E2-A421-50F3DF1C2306}" type="slidenum">
              <a:rPr lang="lt-LT" smtClean="0"/>
              <a:t>2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A143-C283-436A-ADB8-39D44AB86BC4}" type="datetimeFigureOut">
              <a:rPr lang="lt-LT" smtClean="0"/>
              <a:t>2015.01.06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8888-F375-4D55-8185-47868093B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A143-C283-436A-ADB8-39D44AB86BC4}" type="datetimeFigureOut">
              <a:rPr lang="lt-LT" smtClean="0"/>
              <a:t>2015.01.06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8888-F375-4D55-8185-47868093B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A143-C283-436A-ADB8-39D44AB86BC4}" type="datetimeFigureOut">
              <a:rPr lang="lt-LT" smtClean="0"/>
              <a:t>2015.01.06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8888-F375-4D55-8185-47868093B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A143-C283-436A-ADB8-39D44AB86BC4}" type="datetimeFigureOut">
              <a:rPr lang="lt-LT" smtClean="0"/>
              <a:t>2015.01.06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8888-F375-4D55-8185-47868093B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A143-C283-436A-ADB8-39D44AB86BC4}" type="datetimeFigureOut">
              <a:rPr lang="lt-LT" smtClean="0"/>
              <a:t>2015.01.06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8888-F375-4D55-8185-47868093B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A143-C283-436A-ADB8-39D44AB86BC4}" type="datetimeFigureOut">
              <a:rPr lang="lt-LT" smtClean="0"/>
              <a:t>2015.01.06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8888-F375-4D55-8185-47868093B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A143-C283-436A-ADB8-39D44AB86BC4}" type="datetimeFigureOut">
              <a:rPr lang="lt-LT" smtClean="0"/>
              <a:t>2015.01.06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8888-F375-4D55-8185-47868093B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A143-C283-436A-ADB8-39D44AB86BC4}" type="datetimeFigureOut">
              <a:rPr lang="lt-LT" smtClean="0"/>
              <a:t>2015.01.06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8888-F375-4D55-8185-47868093B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A143-C283-436A-ADB8-39D44AB86BC4}" type="datetimeFigureOut">
              <a:rPr lang="lt-LT" smtClean="0"/>
              <a:t>2015.01.06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8888-F375-4D55-8185-47868093B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A143-C283-436A-ADB8-39D44AB86BC4}" type="datetimeFigureOut">
              <a:rPr lang="lt-LT" smtClean="0"/>
              <a:t>2015.01.06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8888-F375-4D55-8185-47868093B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A143-C283-436A-ADB8-39D44AB86BC4}" type="datetimeFigureOut">
              <a:rPr lang="lt-LT" smtClean="0"/>
              <a:t>2015.01.06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8888-F375-4D55-8185-47868093B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CA143-C283-436A-ADB8-39D44AB86BC4}" type="datetimeFigureOut">
              <a:rPr lang="lt-LT" smtClean="0"/>
              <a:t>2015.01.06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A8888-F375-4D55-8185-47868093B317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4" descr="pasvestuju m logo29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,,Šventumo  pavyzdžiai istorijoje“ </a:t>
            </a:r>
            <a:endParaRPr lang="lt-LT" dirty="0"/>
          </a:p>
        </p:txBody>
      </p:sp>
      <p:pic>
        <p:nvPicPr>
          <p:cNvPr id="8" name="Turinio vietos rezervavimo ženklas 7" descr="Regina Ikone Braniewo 038 - Kopie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680896" y="1462050"/>
            <a:ext cx="3677318" cy="4664114"/>
          </a:xfrm>
        </p:spPr>
      </p:pic>
      <p:pic>
        <p:nvPicPr>
          <p:cNvPr id="7" name="Turinio vietos rezervavimo ženklas 6" descr="3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42910" y="1500174"/>
            <a:ext cx="353671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500726"/>
          </a:xfrm>
        </p:spPr>
        <p:txBody>
          <a:bodyPr>
            <a:normAutofit/>
          </a:bodyPr>
          <a:lstStyle/>
          <a:p>
            <a:r>
              <a:rPr lang="lt-LT" sz="4000" i="1" dirty="0">
                <a:latin typeface="Arial Black" pitchFamily="34" charset="0"/>
              </a:rPr>
              <a:t>Šventoji  Kotryna </a:t>
            </a:r>
            <a:r>
              <a:rPr lang="lt-LT" sz="4000" i="1" dirty="0" err="1">
                <a:latin typeface="Arial Black" pitchFamily="34" charset="0"/>
              </a:rPr>
              <a:t>Aleksandrietė</a:t>
            </a:r>
            <a:r>
              <a:rPr lang="lt-LT" sz="4000" i="1" dirty="0">
                <a:latin typeface="Arial Black" pitchFamily="34" charset="0"/>
              </a:rPr>
              <a:t> </a:t>
            </a:r>
            <a:r>
              <a:rPr lang="en-US" sz="4000" i="1" dirty="0" smtClean="0">
                <a:latin typeface="Arial Black" pitchFamily="34" charset="0"/>
              </a:rPr>
              <a:t/>
            </a:r>
            <a:br>
              <a:rPr lang="en-US" sz="4000" i="1" dirty="0" smtClean="0">
                <a:latin typeface="Arial Black" pitchFamily="34" charset="0"/>
              </a:rPr>
            </a:br>
            <a:r>
              <a:rPr lang="lt-LT" sz="4000" i="1" dirty="0" smtClean="0">
                <a:latin typeface="Arial Black" pitchFamily="34" charset="0"/>
              </a:rPr>
              <a:t>ir </a:t>
            </a:r>
            <a:r>
              <a:rPr lang="en-US" sz="4000" i="1" dirty="0" smtClean="0">
                <a:latin typeface="Arial Black" pitchFamily="34" charset="0"/>
              </a:rPr>
              <a:t/>
            </a:r>
            <a:br>
              <a:rPr lang="en-US" sz="4000" i="1" dirty="0" smtClean="0">
                <a:latin typeface="Arial Black" pitchFamily="34" charset="0"/>
              </a:rPr>
            </a:br>
            <a:r>
              <a:rPr lang="lt-LT" sz="4000" i="1" dirty="0" smtClean="0">
                <a:latin typeface="Arial Black" pitchFamily="34" charset="0"/>
              </a:rPr>
              <a:t>Palaimintoji </a:t>
            </a:r>
            <a:r>
              <a:rPr lang="lt-LT" sz="4000" i="1" dirty="0">
                <a:latin typeface="Arial Black" pitchFamily="34" charset="0"/>
              </a:rPr>
              <a:t>Regina </a:t>
            </a:r>
            <a:r>
              <a:rPr lang="lt-LT" sz="4000" i="1" dirty="0" err="1">
                <a:latin typeface="Arial Black" pitchFamily="34" charset="0"/>
              </a:rPr>
              <a:t>Protmann</a:t>
            </a:r>
            <a:r>
              <a:rPr lang="lt-LT" sz="4000" i="1" dirty="0">
                <a:latin typeface="Arial Black" pitchFamily="34" charset="0"/>
              </a:rPr>
              <a:t>  ateina į pagalbą, kad suvoktume Dievo pašaukimo kilnumą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</Words>
  <Application>Microsoft Office PowerPoint</Application>
  <PresentationFormat>Demonstracija ekrane (4:3)</PresentationFormat>
  <Paragraphs>3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4" baseType="lpstr">
      <vt:lpstr>Office tema</vt:lpstr>
      <vt:lpstr>Skaidrė 1</vt:lpstr>
      <vt:lpstr>,,Šventumo  pavyzdžiai istorijoje“ </vt:lpstr>
      <vt:lpstr>Šventoji  Kotryna Aleksandrietė  ir  Palaimintoji Regina Protmann  ateina į pagalbą, kad suvoktume Dievo pašaukimo kilnumą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*</dc:creator>
  <cp:lastModifiedBy>*</cp:lastModifiedBy>
  <cp:revision>3</cp:revision>
  <dcterms:created xsi:type="dcterms:W3CDTF">2015-01-06T17:12:53Z</dcterms:created>
  <dcterms:modified xsi:type="dcterms:W3CDTF">2015-01-06T17:53:08Z</dcterms:modified>
</cp:coreProperties>
</file>